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FE699-55FC-453F-BB13-5845323685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Basisstof</a:t>
            </a:r>
            <a:r>
              <a:rPr lang="en-US" dirty="0"/>
              <a:t> 4</a:t>
            </a:r>
            <a:br>
              <a:rPr lang="en-US" dirty="0"/>
            </a:br>
            <a:r>
              <a:rPr lang="en-US" dirty="0" err="1"/>
              <a:t>geslachts</a:t>
            </a:r>
            <a:r>
              <a:rPr lang="en-US" dirty="0"/>
              <a:t> </a:t>
            </a:r>
            <a:r>
              <a:rPr lang="en-US" dirty="0" err="1"/>
              <a:t>kenmerken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30C96A-E3F6-48F6-BEE9-014DD8BDD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Biologie</a:t>
            </a:r>
            <a:r>
              <a:rPr lang="en-US" dirty="0"/>
              <a:t> </a:t>
            </a:r>
            <a:r>
              <a:rPr lang="en-US" dirty="0" err="1"/>
              <a:t>klas</a:t>
            </a:r>
            <a:r>
              <a:rPr lang="en-US" dirty="0"/>
              <a:t>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27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3ECA-F718-411F-A52E-B3C671F0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Geslachtskenmerken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7A89C-8375-4938-89DD-5EB44147D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7655"/>
            <a:ext cx="10178322" cy="4601937"/>
          </a:xfrm>
        </p:spPr>
        <p:txBody>
          <a:bodyPr/>
          <a:lstStyle/>
          <a:p>
            <a:r>
              <a:rPr lang="en-US" dirty="0" err="1"/>
              <a:t>Primaire</a:t>
            </a:r>
            <a:r>
              <a:rPr lang="en-US" dirty="0"/>
              <a:t> </a:t>
            </a:r>
            <a:r>
              <a:rPr lang="en-US" dirty="0" err="1"/>
              <a:t>geslachtskenmerken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vanaf</a:t>
            </a:r>
            <a:r>
              <a:rPr lang="en-US" dirty="0"/>
              <a:t> de </a:t>
            </a:r>
            <a:r>
              <a:rPr lang="en-US" dirty="0" err="1"/>
              <a:t>geboorte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zien</a:t>
            </a:r>
            <a:endParaRPr lang="en-US" dirty="0"/>
          </a:p>
          <a:p>
            <a:r>
              <a:rPr lang="en-US" dirty="0"/>
              <a:t>Je </a:t>
            </a:r>
            <a:r>
              <a:rPr lang="en-US" dirty="0" err="1"/>
              <a:t>hebt</a:t>
            </a:r>
            <a:r>
              <a:rPr lang="en-US" dirty="0"/>
              <a:t> er maar 2: de vagina </a:t>
            </a:r>
            <a:r>
              <a:rPr lang="en-US" dirty="0" err="1"/>
              <a:t>en</a:t>
            </a:r>
            <a:r>
              <a:rPr lang="en-US" dirty="0"/>
              <a:t> de penis</a:t>
            </a:r>
          </a:p>
          <a:p>
            <a:r>
              <a:rPr lang="en-US" dirty="0" err="1"/>
              <a:t>Secundaire</a:t>
            </a:r>
            <a:r>
              <a:rPr lang="en-US" dirty="0"/>
              <a:t> </a:t>
            </a:r>
            <a:r>
              <a:rPr lang="en-US" dirty="0" err="1"/>
              <a:t>geslachtskenmerken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kenmerken</a:t>
            </a:r>
            <a:r>
              <a:rPr lang="en-US" dirty="0"/>
              <a:t> die je </a:t>
            </a:r>
            <a:r>
              <a:rPr lang="en-US" dirty="0" err="1"/>
              <a:t>krijgt</a:t>
            </a:r>
            <a:r>
              <a:rPr lang="en-US" dirty="0"/>
              <a:t> in de </a:t>
            </a:r>
            <a:r>
              <a:rPr lang="en-US" dirty="0" err="1"/>
              <a:t>puberteit</a:t>
            </a:r>
            <a:endParaRPr lang="en-US" dirty="0"/>
          </a:p>
          <a:p>
            <a:r>
              <a:rPr lang="en-US" dirty="0" err="1"/>
              <a:t>Zoals</a:t>
            </a:r>
            <a:r>
              <a:rPr lang="en-US" dirty="0"/>
              <a:t>: </a:t>
            </a:r>
            <a:r>
              <a:rPr lang="en-US" dirty="0" err="1"/>
              <a:t>okselhaar</a:t>
            </a:r>
            <a:r>
              <a:rPr lang="en-US" dirty="0"/>
              <a:t>,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baart</a:t>
            </a:r>
            <a:r>
              <a:rPr lang="en-US" dirty="0"/>
              <a:t> in de keel of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vrouw </a:t>
            </a:r>
            <a:r>
              <a:rPr lang="en-US" dirty="0" err="1"/>
              <a:t>bredere</a:t>
            </a:r>
            <a:r>
              <a:rPr lang="en-US" dirty="0"/>
              <a:t> </a:t>
            </a:r>
            <a:r>
              <a:rPr lang="en-US" dirty="0" err="1"/>
              <a:t>heupen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78AE67-8666-4D84-8B3F-9F6E2A97E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00" y="3196756"/>
            <a:ext cx="4844322" cy="35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4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C032F75-F5AC-4D84-98D0-DD0FB8A25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21D3B4-EB95-40D8-ADD4-C28637F87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EC402CCD-3D73-4427-910D-80A619EAD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1D62DC-7239-4242-A083-A796AB0C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1900" dirty="0" err="1">
                <a:solidFill>
                  <a:schemeClr val="accent1"/>
                </a:solidFill>
              </a:rPr>
              <a:t>geslachtskenmerken</a:t>
            </a:r>
            <a:endParaRPr lang="nl-NL" sz="1900" dirty="0">
              <a:solidFill>
                <a:schemeClr val="accent1"/>
              </a:solidFill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21C5957-965D-47C4-9DAB-82655623E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48" y="956176"/>
            <a:ext cx="6801632" cy="4897175"/>
          </a:xfrm>
          <a:prstGeom prst="rect">
            <a:avLst/>
          </a:prstGeom>
        </p:spPr>
      </p:pic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64700E37-8140-4032-BF91-EA4505D03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5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7BC1A-D599-461F-90AA-2358ECCA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hormonen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C5A858-EE3E-469A-B635-CA90D4FA5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4567"/>
            <a:ext cx="10178322" cy="4515026"/>
          </a:xfrm>
        </p:spPr>
        <p:txBody>
          <a:bodyPr/>
          <a:lstStyle/>
          <a:p>
            <a:r>
              <a:rPr lang="en-US" dirty="0" err="1"/>
              <a:t>Hormonen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soffen</a:t>
            </a:r>
            <a:r>
              <a:rPr lang="en-US" dirty="0"/>
              <a:t> die </a:t>
            </a:r>
            <a:r>
              <a:rPr lang="en-US" dirty="0" err="1"/>
              <a:t>alerlei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/>
              <a:t> in het </a:t>
            </a:r>
            <a:r>
              <a:rPr lang="en-US" dirty="0" err="1"/>
              <a:t>lichaam</a:t>
            </a:r>
            <a:r>
              <a:rPr lang="en-US" dirty="0"/>
              <a:t> </a:t>
            </a:r>
            <a:r>
              <a:rPr lang="en-US" dirty="0" err="1"/>
              <a:t>regelen</a:t>
            </a:r>
            <a:endParaRPr lang="en-US" dirty="0"/>
          </a:p>
          <a:p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de </a:t>
            </a:r>
            <a:r>
              <a:rPr lang="en-US" dirty="0" err="1"/>
              <a:t>voortplaning</a:t>
            </a:r>
            <a:endParaRPr lang="en-US" dirty="0"/>
          </a:p>
          <a:p>
            <a:r>
              <a:rPr lang="en-US" dirty="0" err="1"/>
              <a:t>Hormonen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gerechtelt</a:t>
            </a:r>
            <a:r>
              <a:rPr lang="en-US" dirty="0"/>
              <a:t> door </a:t>
            </a:r>
            <a:r>
              <a:rPr lang="en-US" dirty="0" err="1"/>
              <a:t>hoormoonklieren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hoormoon</a:t>
            </a:r>
            <a:r>
              <a:rPr lang="en-US" dirty="0"/>
              <a:t> </a:t>
            </a:r>
            <a:r>
              <a:rPr lang="en-US" dirty="0" err="1"/>
              <a:t>klieren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het </a:t>
            </a:r>
            <a:r>
              <a:rPr lang="en-US" dirty="0" err="1"/>
              <a:t>hormoon</a:t>
            </a:r>
            <a:r>
              <a:rPr lang="en-US" dirty="0"/>
              <a:t> door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bloed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zo </a:t>
            </a:r>
            <a:r>
              <a:rPr lang="en-US" dirty="0" err="1"/>
              <a:t>komt</a:t>
            </a:r>
            <a:r>
              <a:rPr lang="en-US" dirty="0"/>
              <a:t> elk </a:t>
            </a:r>
            <a:r>
              <a:rPr lang="en-US" dirty="0" err="1"/>
              <a:t>hormoon</a:t>
            </a:r>
            <a:r>
              <a:rPr lang="en-US" dirty="0"/>
              <a:t> op de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plek</a:t>
            </a:r>
            <a:r>
              <a:rPr lang="en-US" dirty="0"/>
              <a:t> in het </a:t>
            </a:r>
            <a:r>
              <a:rPr lang="en-US" dirty="0" err="1"/>
              <a:t>lichaam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4F0476-1553-42D6-9D7E-637B8C6F8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3524250"/>
            <a:ext cx="86772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032F75-F5AC-4D84-98D0-DD0FB8A25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1D3B4-EB95-40D8-ADD4-C28637F87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EC402CCD-3D73-4427-910D-80A619EAD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62967A-EEFA-47A2-A2DA-9F9B6613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1900" dirty="0" err="1">
                <a:solidFill>
                  <a:schemeClr val="accent1"/>
                </a:solidFill>
              </a:rPr>
              <a:t>hoormoonklieren</a:t>
            </a:r>
            <a:endParaRPr lang="nl-NL" sz="1900" dirty="0">
              <a:solidFill>
                <a:schemeClr val="accent1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D930822-6A19-49C9-8D5E-4FAA2DC8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39" y="643464"/>
            <a:ext cx="5780649" cy="526039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C0AF6D-ABC6-4C41-9201-EFF134DA0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Vraag</a:t>
            </a:r>
            <a:r>
              <a:rPr lang="en-US" sz="1600" dirty="0">
                <a:solidFill>
                  <a:srgbClr val="FFFFFF"/>
                </a:solidFill>
              </a:rPr>
              <a:t> 1: hoe </a:t>
            </a:r>
            <a:r>
              <a:rPr lang="en-US" sz="1600" dirty="0" err="1">
                <a:solidFill>
                  <a:srgbClr val="FFFFFF"/>
                </a:solidFill>
              </a:rPr>
              <a:t>gaan</a:t>
            </a:r>
            <a:r>
              <a:rPr lang="en-US" sz="1600" dirty="0">
                <a:solidFill>
                  <a:srgbClr val="FFFFFF"/>
                </a:solidFill>
              </a:rPr>
              <a:t> hormone </a:t>
            </a:r>
            <a:r>
              <a:rPr lang="en-US" sz="1600" dirty="0" err="1">
                <a:solidFill>
                  <a:srgbClr val="FFFFFF"/>
                </a:solidFill>
              </a:rPr>
              <a:t>naar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goede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plek</a:t>
            </a:r>
            <a:r>
              <a:rPr lang="en-US" sz="1600" dirty="0">
                <a:solidFill>
                  <a:srgbClr val="FFFFFF"/>
                </a:solidFill>
              </a:rPr>
              <a:t>?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err="1">
                <a:solidFill>
                  <a:srgbClr val="FFFFFF"/>
                </a:solidFill>
              </a:rPr>
              <a:t>Vraag</a:t>
            </a:r>
            <a:r>
              <a:rPr lang="en-US" sz="1600" dirty="0">
                <a:solidFill>
                  <a:srgbClr val="FFFFFF"/>
                </a:solidFill>
              </a:rPr>
              <a:t> 2: </a:t>
            </a:r>
            <a:r>
              <a:rPr lang="en-US" sz="1600" dirty="0" err="1">
                <a:solidFill>
                  <a:srgbClr val="FFFFFF"/>
                </a:solidFill>
              </a:rPr>
              <a:t>welke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geslachts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kenmerken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zie</a:t>
            </a:r>
            <a:r>
              <a:rPr lang="en-US" sz="1600" dirty="0">
                <a:solidFill>
                  <a:srgbClr val="FFFFFF"/>
                </a:solidFill>
              </a:rPr>
              <a:t> je </a:t>
            </a:r>
            <a:r>
              <a:rPr lang="en-US" sz="1600" dirty="0" err="1">
                <a:solidFill>
                  <a:srgbClr val="FFFFFF"/>
                </a:solidFill>
              </a:rPr>
              <a:t>als</a:t>
            </a:r>
            <a:r>
              <a:rPr lang="en-US" sz="1600" dirty="0">
                <a:solidFill>
                  <a:srgbClr val="FFFFFF"/>
                </a:solidFill>
              </a:rPr>
              <a:t> je net </a:t>
            </a:r>
            <a:r>
              <a:rPr lang="en-US" sz="1600" dirty="0" err="1">
                <a:solidFill>
                  <a:srgbClr val="FFFFFF"/>
                </a:solidFill>
              </a:rPr>
              <a:t>geboren</a:t>
            </a:r>
            <a:r>
              <a:rPr lang="en-US" sz="1600" dirty="0">
                <a:solidFill>
                  <a:srgbClr val="FFFFFF"/>
                </a:solidFill>
              </a:rPr>
              <a:t> bent?</a:t>
            </a:r>
          </a:p>
        </p:txBody>
      </p:sp>
    </p:spTree>
    <p:extLst>
      <p:ext uri="{BB962C8B-B14F-4D97-AF65-F5344CB8AC3E}">
        <p14:creationId xmlns:p14="http://schemas.microsoft.com/office/powerpoint/2010/main" val="403034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C6A07-3443-4266-9937-7C53EB27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menstruatiecyclus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A979542-129B-46D2-B59E-4A6E9AB6C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427967"/>
            <a:ext cx="9781609" cy="46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604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C5927DBCD094E9366F15B570DC0E4" ma:contentTypeVersion="6" ma:contentTypeDescription="Een nieuw document maken." ma:contentTypeScope="" ma:versionID="15e7a2ee685dc71ee592e93b7d31986e">
  <xsd:schema xmlns:xsd="http://www.w3.org/2001/XMLSchema" xmlns:xs="http://www.w3.org/2001/XMLSchema" xmlns:p="http://schemas.microsoft.com/office/2006/metadata/properties" xmlns:ns3="95eec5a7-39af-4478-ac3b-3bb7b3563572" xmlns:ns4="ac668a5e-a364-44e7-b732-a9045d70720a" targetNamespace="http://schemas.microsoft.com/office/2006/metadata/properties" ma:root="true" ma:fieldsID="fe6ada0e544aa9c7c8ba92a47cd7980f" ns3:_="" ns4:_="">
    <xsd:import namespace="95eec5a7-39af-4478-ac3b-3bb7b3563572"/>
    <xsd:import namespace="ac668a5e-a364-44e7-b732-a9045d7072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ec5a7-39af-4478-ac3b-3bb7b3563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68a5e-a364-44e7-b732-a9045d707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CBB997-8316-4D8C-88AD-34B079A5A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ec5a7-39af-4478-ac3b-3bb7b3563572"/>
    <ds:schemaRef ds:uri="ac668a5e-a364-44e7-b732-a9045d707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DF1873-0823-4ACA-A412-0E0E2C1FCD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C764DA-958B-46C9-A732-581E4D10FD7C}">
  <ds:schemaRefs>
    <ds:schemaRef ds:uri="ac668a5e-a364-44e7-b732-a9045d70720a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5eec5a7-39af-4478-ac3b-3bb7b356357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</Words>
  <Application>Microsoft Office PowerPoint</Application>
  <PresentationFormat>Breedbeeld</PresentationFormat>
  <Paragraphs>19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Basisstof 4 geslachts kenmerken</vt:lpstr>
      <vt:lpstr>Geslachtskenmerken </vt:lpstr>
      <vt:lpstr>geslachtskenmerken</vt:lpstr>
      <vt:lpstr>hormonen</vt:lpstr>
      <vt:lpstr>hoormoonklieren</vt:lpstr>
      <vt:lpstr>menstruatiecyclus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Basisstof 4 geslachts kenmerken</dc:title>
  <dc:creator>Sjoerd Paauwe</dc:creator>
  <cp:lastModifiedBy>Sjoerd Paauwe</cp:lastModifiedBy>
  <cp:revision>1</cp:revision>
  <dcterms:created xsi:type="dcterms:W3CDTF">2020-11-28T19:09:56Z</dcterms:created>
  <dcterms:modified xsi:type="dcterms:W3CDTF">2020-11-28T19:17:38Z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0x010100977C5927DBCD094E9366F15B570DC0E4</vt:lpwstr>
  </property>
</Properties>
</file>